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9FA"/>
    <a:srgbClr val="E6E9EC"/>
    <a:srgbClr val="363636"/>
    <a:srgbClr val="24A2B7"/>
    <a:srgbClr val="3DA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866"/>
    <p:restoredTop sz="93225"/>
  </p:normalViewPr>
  <p:slideViewPr>
    <p:cSldViewPr snapToGrid="0" snapToObjects="1">
      <p:cViewPr>
        <p:scale>
          <a:sx n="56" d="100"/>
          <a:sy n="56" d="100"/>
        </p:scale>
        <p:origin x="1144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中田 みっちゃん" userId="1de78d414e138fc9" providerId="LiveId" clId="{CDF2872B-774F-0F4F-B0CB-BFBF932267A2}"/>
    <pc:docChg chg="undo custSel addSld delSld modSld">
      <pc:chgData name="中田 みっちゃん" userId="1de78d414e138fc9" providerId="LiveId" clId="{CDF2872B-774F-0F4F-B0CB-BFBF932267A2}" dt="2018-07-04T08:53:31.164" v="21" actId="207"/>
      <pc:docMkLst>
        <pc:docMk/>
      </pc:docMkLst>
      <pc:sldChg chg="addSp delSp modSp">
        <pc:chgData name="中田 みっちゃん" userId="1de78d414e138fc9" providerId="LiveId" clId="{CDF2872B-774F-0F4F-B0CB-BFBF932267A2}" dt="2018-07-04T08:53:31.164" v="21" actId="207"/>
        <pc:sldMkLst>
          <pc:docMk/>
          <pc:sldMk cId="71529007" sldId="256"/>
        </pc:sldMkLst>
        <pc:spChg chg="mod">
          <ac:chgData name="中田 みっちゃん" userId="1de78d414e138fc9" providerId="LiveId" clId="{CDF2872B-774F-0F4F-B0CB-BFBF932267A2}" dt="2018-07-04T08:53:31.164" v="21" actId="207"/>
          <ac:spMkLst>
            <pc:docMk/>
            <pc:sldMk cId="71529007" sldId="256"/>
            <ac:spMk id="7" creationId="{1BDFC3B4-2D69-1F43-8C6B-4144491A6014}"/>
          </ac:spMkLst>
        </pc:spChg>
        <pc:spChg chg="mod">
          <ac:chgData name="中田 みっちゃん" userId="1de78d414e138fc9" providerId="LiveId" clId="{CDF2872B-774F-0F4F-B0CB-BFBF932267A2}" dt="2018-07-04T08:52:17.301" v="10" actId="207"/>
          <ac:spMkLst>
            <pc:docMk/>
            <pc:sldMk cId="71529007" sldId="256"/>
            <ac:spMk id="19" creationId="{7E9B1B42-8206-904B-AAF0-BDEF6520D236}"/>
          </ac:spMkLst>
        </pc:spChg>
        <pc:spChg chg="mod">
          <ac:chgData name="中田 みっちゃん" userId="1de78d414e138fc9" providerId="LiveId" clId="{CDF2872B-774F-0F4F-B0CB-BFBF932267A2}" dt="2018-07-04T08:52:22.676" v="11" actId="207"/>
          <ac:spMkLst>
            <pc:docMk/>
            <pc:sldMk cId="71529007" sldId="256"/>
            <ac:spMk id="20" creationId="{A95AE3EC-AEAD-014F-9F4F-A2B3EC37CC37}"/>
          </ac:spMkLst>
        </pc:spChg>
        <pc:spChg chg="mod">
          <ac:chgData name="中田 みっちゃん" userId="1de78d414e138fc9" providerId="LiveId" clId="{CDF2872B-774F-0F4F-B0CB-BFBF932267A2}" dt="2018-07-04T08:52:56.365" v="16" actId="207"/>
          <ac:spMkLst>
            <pc:docMk/>
            <pc:sldMk cId="71529007" sldId="256"/>
            <ac:spMk id="21" creationId="{34F46236-0DF3-F144-A925-A458ED47DE48}"/>
          </ac:spMkLst>
        </pc:spChg>
        <pc:spChg chg="mod">
          <ac:chgData name="中田 みっちゃん" userId="1de78d414e138fc9" providerId="LiveId" clId="{CDF2872B-774F-0F4F-B0CB-BFBF932267A2}" dt="2018-07-04T08:52:37.686" v="13" actId="207"/>
          <ac:spMkLst>
            <pc:docMk/>
            <pc:sldMk cId="71529007" sldId="256"/>
            <ac:spMk id="22" creationId="{C460DF84-3BD4-7443-9528-E099E01AAE9F}"/>
          </ac:spMkLst>
        </pc:spChg>
        <pc:spChg chg="mod">
          <ac:chgData name="中田 みっちゃん" userId="1de78d414e138fc9" providerId="LiveId" clId="{CDF2872B-774F-0F4F-B0CB-BFBF932267A2}" dt="2018-07-04T08:52:34.829" v="12" actId="207"/>
          <ac:spMkLst>
            <pc:docMk/>
            <pc:sldMk cId="71529007" sldId="256"/>
            <ac:spMk id="26" creationId="{CC652FB8-5171-F049-BFD9-6098372A45CE}"/>
          </ac:spMkLst>
        </pc:spChg>
        <pc:grpChg chg="mod">
          <ac:chgData name="中田 みっちゃん" userId="1de78d414e138fc9" providerId="LiveId" clId="{CDF2872B-774F-0F4F-B0CB-BFBF932267A2}" dt="2018-07-04T07:43:54.132" v="7" actId="207"/>
          <ac:grpSpMkLst>
            <pc:docMk/>
            <pc:sldMk cId="71529007" sldId="256"/>
            <ac:grpSpMk id="29" creationId="{6D43FD7D-4FA3-3B44-997C-62554FF3465B}"/>
          </ac:grpSpMkLst>
        </pc:grpChg>
        <pc:picChg chg="add del mod">
          <ac:chgData name="中田 みっちゃん" userId="1de78d414e138fc9" providerId="LiveId" clId="{CDF2872B-774F-0F4F-B0CB-BFBF932267A2}" dt="2018-07-04T08:53:20.495" v="20" actId="478"/>
          <ac:picMkLst>
            <pc:docMk/>
            <pc:sldMk cId="71529007" sldId="256"/>
            <ac:picMk id="4" creationId="{B2D4CA4D-38C6-2349-AD10-23969947203C}"/>
          </ac:picMkLst>
        </pc:picChg>
        <pc:picChg chg="mod">
          <ac:chgData name="中田 みっちゃん" userId="1de78d414e138fc9" providerId="LiveId" clId="{CDF2872B-774F-0F4F-B0CB-BFBF932267A2}" dt="2018-07-04T08:52:48.421" v="15" actId="14100"/>
          <ac:picMkLst>
            <pc:docMk/>
            <pc:sldMk cId="71529007" sldId="256"/>
            <ac:picMk id="25" creationId="{24722DD8-53F9-CA43-9AB9-DDC71E32718D}"/>
          </ac:picMkLst>
        </pc:picChg>
      </pc:sldChg>
      <pc:sldChg chg="add del">
        <pc:chgData name="中田 みっちゃん" userId="1de78d414e138fc9" providerId="LiveId" clId="{CDF2872B-774F-0F4F-B0CB-BFBF932267A2}" dt="2018-07-04T08:53:14.142" v="18"/>
        <pc:sldMkLst>
          <pc:docMk/>
          <pc:sldMk cId="4038663849" sldId="257"/>
        </pc:sldMkLst>
      </pc:sldChg>
      <pc:sldChg chg="add del">
        <pc:chgData name="中田 みっちゃん" userId="1de78d414e138fc9" providerId="LiveId" clId="{CDF2872B-774F-0F4F-B0CB-BFBF932267A2}" dt="2018-07-04T08:53:14.142" v="18"/>
        <pc:sldMkLst>
          <pc:docMk/>
          <pc:sldMk cId="1287402001" sldId="258"/>
        </pc:sldMkLst>
      </pc:sldChg>
      <pc:sldChg chg="add del">
        <pc:chgData name="中田 みっちゃん" userId="1de78d414e138fc9" providerId="LiveId" clId="{CDF2872B-774F-0F4F-B0CB-BFBF932267A2}" dt="2018-07-04T08:53:14.142" v="18"/>
        <pc:sldMkLst>
          <pc:docMk/>
          <pc:sldMk cId="627982432" sldId="259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695771-6576-A049-A986-C0F5AC983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1AC7067-0F5D-5249-B388-DB611054A1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EE5F9E-1F3C-FC40-B320-E11D9A622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E55346-293B-4C44-9F59-68C44541D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30387C-187B-944A-B8FA-69953E1D1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7019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7F850D-02D0-4046-9FC3-4A4F81476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6D9A4E5-7D60-2A48-AF9D-27191FB191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AE976B6-B05A-8247-928A-C450EECBE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EE417AC-21B0-3C44-9D0D-FCA05308F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DEB5A5D-CC56-364C-A93B-D3531C7C3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4457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52B8105-F21B-A749-AAAC-07A2FBEB62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25832D7-B783-CE4C-90AB-C6630C6E3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87835CA-B0DD-EB4F-8FB4-D426002D6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03CEF0-DDE1-7848-B0C9-3C9A3758F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151F97-CD2E-CE4F-971F-9A0336CCD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2623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F1BCD7-1257-BA45-B216-6B31D583D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65955A-3E47-CC48-918C-714345B3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8A3A934-8E7F-E346-BB28-5613A19E2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58B79B5-C81E-2047-9BB8-1758D6F29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0B899B-664D-494F-AF07-7E880BE00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0318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14B880-EBBF-A44F-B2DB-3BE0B5C9F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21F2199-63D0-6B4A-A34F-CA625C7F1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5A8DEC8-3CF8-6D45-8B35-E115F5B47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958F11F-2754-984C-BC61-CE970F5C9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D63C4D6-AE4D-8548-B643-F6249D91B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9814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E3B3EF-8890-2347-9C07-27BF4282C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44D9286-F14B-6347-926C-16D6448057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04DF8BC-EB61-4042-B402-A6877099B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B070-6855-9F44-82DD-A34CBCA39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37E20E5-3640-EA49-AF97-EFAC4D0C0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5552314-E6F3-CC4F-B720-8E919CA69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7204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09AADA-ECDD-AF4B-B29B-442E7875B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3EC796-A004-5544-A5A9-A609A3F25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5AB07A-24F6-D04D-AB85-399AD92A2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8DC2DC2-6870-324A-8580-570EDEF5BA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95B3BB5-E268-CB41-9B53-6D2D5F10E4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38FEAE0-61FC-1349-8D40-C9285CFE7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54DDEA4-3793-684F-BD4A-C010EA9EE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690DF4B-3D27-EC4F-8190-FBF424EBF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871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0D9795-7B19-0B44-92F0-6E04CFF14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82696EE-E41E-9D41-970F-692650768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73B0073-CC89-D64F-B00A-BD0C68698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E2D0515-2DB8-1741-ACF0-A55A6743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4068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901BE5D-C50D-4A45-9E84-C809C8143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12352D6-2267-CD41-809E-D65BAA73D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58323E2-88C4-104E-BCE2-D5AE21D39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515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2490C3-4D71-0141-9D52-7C078EE6C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F333046-83D4-6B49-BC71-2013B82C7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C11EA4E-1F2A-B942-931A-52463B7A60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03FF1F4-2B10-2A41-9CE0-128677B9E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00689B6-8CEE-E34E-9DAA-82C18C8CD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876EB97-C0C5-294E-AAC8-D1382EA42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9971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826C8C-C387-C04C-8903-0B7E3A132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2561B38-74F1-4543-9EA8-1920CDAE55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E718CD2-6900-5546-B620-58C0526B5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5228D23-46ED-DE4A-95BE-3045DD6FA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526F7B0-1035-B649-9EB0-6177F8CD0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D79D9BD-87DB-A94F-964C-FE6A7908A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31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D3626CE-AB5C-BC4D-AF11-531B0077F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8839B7C-2878-1A49-8C20-0203F6A03E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63F46C-2E41-7444-97EB-7C575064F9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B4951-5A69-D74B-8CE0-75792A46E05A}" type="datetimeFigureOut">
              <a:rPr kumimoji="1" lang="ja-JP" altLang="en-US" smtClean="0"/>
              <a:t>2018/7/18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C31F424-0E57-9543-A6AA-AABFC5639C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595B2A4-278D-E740-9872-466812E3C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854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字幕 2">
            <a:extLst>
              <a:ext uri="{FF2B5EF4-FFF2-40B4-BE49-F238E27FC236}">
                <a16:creationId xmlns:a16="http://schemas.microsoft.com/office/drawing/2014/main" id="{CA453F24-3984-6446-BA4B-23DE75572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B9C8D797-871A-1F46-A9A3-CECBA0BE6B5A}"/>
              </a:ext>
            </a:extLst>
          </p:cNvPr>
          <p:cNvGrpSpPr>
            <a:grpSpLocks noChangeAspect="1"/>
          </p:cNvGrpSpPr>
          <p:nvPr/>
        </p:nvGrpSpPr>
        <p:grpSpPr>
          <a:xfrm>
            <a:off x="1914318" y="324370"/>
            <a:ext cx="1551778" cy="432000"/>
            <a:chOff x="1914318" y="324370"/>
            <a:chExt cx="1519614" cy="423046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0EB19614-68F9-CC41-BF97-C19177ADB578}"/>
                </a:ext>
              </a:extLst>
            </p:cNvPr>
            <p:cNvGrpSpPr/>
            <p:nvPr/>
          </p:nvGrpSpPr>
          <p:grpSpPr>
            <a:xfrm rot="20281576">
              <a:off x="2344542" y="324370"/>
              <a:ext cx="380233" cy="400110"/>
              <a:chOff x="2343918" y="327582"/>
              <a:chExt cx="380233" cy="400110"/>
            </a:xfrm>
          </p:grpSpPr>
          <p:sp>
            <p:nvSpPr>
              <p:cNvPr id="6" name="角丸四角形 5">
                <a:extLst>
                  <a:ext uri="{FF2B5EF4-FFF2-40B4-BE49-F238E27FC236}">
                    <a16:creationId xmlns:a16="http://schemas.microsoft.com/office/drawing/2014/main" id="{B93FA892-1EEE-D043-B292-BEFC3029255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73667" y="372019"/>
                <a:ext cx="304812" cy="304812"/>
              </a:xfrm>
              <a:prstGeom prst="roundRect">
                <a:avLst/>
              </a:prstGeom>
              <a:solidFill>
                <a:srgbClr val="3DA8A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1BDFC3B4-2D69-1F43-8C6B-4144491A6014}"/>
                  </a:ext>
                </a:extLst>
              </p:cNvPr>
              <p:cNvSpPr/>
              <p:nvPr/>
            </p:nvSpPr>
            <p:spPr>
              <a:xfrm>
                <a:off x="2343918" y="327582"/>
                <a:ext cx="380233" cy="400110"/>
              </a:xfrm>
              <a:prstGeom prst="rect">
                <a:avLst/>
              </a:prstGeom>
              <a:solidFill>
                <a:srgbClr val="24A2B7"/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ja-JP" sz="2000" b="1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American Typewriter" panose="02090604020004020304" pitchFamily="18" charset="0"/>
                  </a:rPr>
                  <a:t>R</a:t>
                </a:r>
              </a:p>
            </p:txBody>
          </p:sp>
        </p:grp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7853E3A-849F-D94C-BB21-D6584E33F442}"/>
                </a:ext>
              </a:extLst>
            </p:cNvPr>
            <p:cNvSpPr/>
            <p:nvPr/>
          </p:nvSpPr>
          <p:spPr>
            <a:xfrm>
              <a:off x="1914318" y="347306"/>
              <a:ext cx="493389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ja-JP" sz="2000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  <a:ea typeface="Hiragino Kaku Gothic Std W8" panose="020B0800000000000000" pitchFamily="34" charset="-128"/>
                </a:rPr>
                <a:t>PC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73E648C4-BF82-314F-AC80-7C841B2E01BE}"/>
                </a:ext>
              </a:extLst>
            </p:cNvPr>
            <p:cNvSpPr/>
            <p:nvPr/>
          </p:nvSpPr>
          <p:spPr>
            <a:xfrm>
              <a:off x="2560970" y="324370"/>
              <a:ext cx="872962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altLang="ja-JP" sz="2000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</a:rPr>
                <a:t>obin</a:t>
              </a:r>
              <a:r>
                <a:rPr lang="en-US" altLang="ja-JP" sz="2000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</a:rPr>
                <a:t>  </a:t>
              </a:r>
              <a:r>
                <a:rPr lang="en-US" altLang="ja-JP" sz="2000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</a:t>
              </a:r>
            </a:p>
          </p:txBody>
        </p:sp>
      </p:grp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36FABE35-236B-8247-85C5-1C3EE5CFF074}"/>
              </a:ext>
            </a:extLst>
          </p:cNvPr>
          <p:cNvGrpSpPr>
            <a:grpSpLocks noChangeAspect="1"/>
          </p:cNvGrpSpPr>
          <p:nvPr/>
        </p:nvGrpSpPr>
        <p:grpSpPr>
          <a:xfrm>
            <a:off x="3622603" y="324370"/>
            <a:ext cx="1551778" cy="432000"/>
            <a:chOff x="1914318" y="324370"/>
            <a:chExt cx="1519614" cy="423046"/>
          </a:xfrm>
        </p:grpSpPr>
        <p:grpSp>
          <p:nvGrpSpPr>
            <p:cNvPr id="14" name="グループ化 13">
              <a:extLst>
                <a:ext uri="{FF2B5EF4-FFF2-40B4-BE49-F238E27FC236}">
                  <a16:creationId xmlns:a16="http://schemas.microsoft.com/office/drawing/2014/main" id="{860AB437-612A-194E-93E4-A77CFB2AF7C3}"/>
                </a:ext>
              </a:extLst>
            </p:cNvPr>
            <p:cNvGrpSpPr/>
            <p:nvPr/>
          </p:nvGrpSpPr>
          <p:grpSpPr>
            <a:xfrm rot="20281576">
              <a:off x="2344542" y="324370"/>
              <a:ext cx="380233" cy="400110"/>
              <a:chOff x="2343918" y="327582"/>
              <a:chExt cx="380233" cy="400110"/>
            </a:xfrm>
          </p:grpSpPr>
          <p:sp>
            <p:nvSpPr>
              <p:cNvPr id="17" name="角丸四角形 16">
                <a:extLst>
                  <a:ext uri="{FF2B5EF4-FFF2-40B4-BE49-F238E27FC236}">
                    <a16:creationId xmlns:a16="http://schemas.microsoft.com/office/drawing/2014/main" id="{7B8503B0-5744-8249-833B-0EBCBA226DF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73667" y="372019"/>
                <a:ext cx="304812" cy="304812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48B5E5ED-A125-D645-B2F4-111FBFBE9244}"/>
                  </a:ext>
                </a:extLst>
              </p:cNvPr>
              <p:cNvSpPr/>
              <p:nvPr/>
            </p:nvSpPr>
            <p:spPr>
              <a:xfrm>
                <a:off x="2343918" y="327582"/>
                <a:ext cx="380233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ja-JP" sz="2000" b="1" cap="none" spc="0" dirty="0">
                    <a:ln w="0"/>
                    <a:solidFill>
                      <a:srgbClr val="3DA8A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American Typewriter" panose="02090604020004020304" pitchFamily="18" charset="0"/>
                  </a:rPr>
                  <a:t>R</a:t>
                </a:r>
              </a:p>
            </p:txBody>
          </p:sp>
        </p:grp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7405836E-AEEB-014C-831E-852DAEFABED8}"/>
                </a:ext>
              </a:extLst>
            </p:cNvPr>
            <p:cNvSpPr/>
            <p:nvPr/>
          </p:nvSpPr>
          <p:spPr>
            <a:xfrm>
              <a:off x="1914318" y="347306"/>
              <a:ext cx="493389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ja-JP" sz="2000" b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  <a:ea typeface="Hiragino Kaku Gothic Std W8" panose="020B0800000000000000" pitchFamily="34" charset="-128"/>
                </a:rPr>
                <a:t>PC</a:t>
              </a: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7848C035-33DC-AC42-BB0D-F1C4B96B7257}"/>
                </a:ext>
              </a:extLst>
            </p:cNvPr>
            <p:cNvSpPr/>
            <p:nvPr/>
          </p:nvSpPr>
          <p:spPr>
            <a:xfrm>
              <a:off x="2560970" y="324370"/>
              <a:ext cx="872962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altLang="ja-JP" sz="2000" b="1" cap="none" spc="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</a:rPr>
                <a:t>obin</a:t>
              </a:r>
              <a:r>
                <a:rPr lang="en-US" altLang="ja-JP" sz="2000" b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</a:rPr>
                <a:t>  </a:t>
              </a:r>
              <a:r>
                <a:rPr lang="en-US" altLang="ja-JP" sz="2000" b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</a:t>
              </a:r>
            </a:p>
          </p:txBody>
        </p:sp>
      </p:grp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E279FDBE-99AB-234B-AD2C-D33A1F710C04}"/>
              </a:ext>
            </a:extLst>
          </p:cNvPr>
          <p:cNvGrpSpPr/>
          <p:nvPr/>
        </p:nvGrpSpPr>
        <p:grpSpPr>
          <a:xfrm>
            <a:off x="1481678" y="1122363"/>
            <a:ext cx="2114681" cy="2035277"/>
            <a:chOff x="1481678" y="1122363"/>
            <a:chExt cx="2114681" cy="2035277"/>
          </a:xfrm>
        </p:grpSpPr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6D43FD7D-4FA3-3B44-997C-62554FF3465B}"/>
                </a:ext>
              </a:extLst>
            </p:cNvPr>
            <p:cNvGrpSpPr/>
            <p:nvPr/>
          </p:nvGrpSpPr>
          <p:grpSpPr>
            <a:xfrm>
              <a:off x="1481678" y="1122363"/>
              <a:ext cx="2114681" cy="2035277"/>
              <a:chOff x="1481678" y="1122363"/>
              <a:chExt cx="2114681" cy="2035277"/>
            </a:xfrm>
            <a:noFill/>
          </p:grpSpPr>
          <p:sp>
            <p:nvSpPr>
              <p:cNvPr id="19" name="正方形/長方形 18">
                <a:extLst>
                  <a:ext uri="{FF2B5EF4-FFF2-40B4-BE49-F238E27FC236}">
                    <a16:creationId xmlns:a16="http://schemas.microsoft.com/office/drawing/2014/main" id="{7E9B1B42-8206-904B-AAF0-BDEF6520D236}"/>
                  </a:ext>
                </a:extLst>
              </p:cNvPr>
              <p:cNvSpPr/>
              <p:nvPr/>
            </p:nvSpPr>
            <p:spPr>
              <a:xfrm>
                <a:off x="1524000" y="1122363"/>
                <a:ext cx="2034924" cy="2035277"/>
              </a:xfrm>
              <a:prstGeom prst="rect">
                <a:avLst/>
              </a:prstGeom>
              <a:solidFill>
                <a:srgbClr val="24A2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0" name="正方形/長方形 19">
                <a:extLst>
                  <a:ext uri="{FF2B5EF4-FFF2-40B4-BE49-F238E27FC236}">
                    <a16:creationId xmlns:a16="http://schemas.microsoft.com/office/drawing/2014/main" id="{A95AE3EC-AEAD-014F-9F4F-A2B3EC37CC37}"/>
                  </a:ext>
                </a:extLst>
              </p:cNvPr>
              <p:cNvSpPr/>
              <p:nvPr/>
            </p:nvSpPr>
            <p:spPr>
              <a:xfrm>
                <a:off x="1728543" y="1156746"/>
                <a:ext cx="1620957" cy="338554"/>
              </a:xfrm>
              <a:prstGeom prst="rect">
                <a:avLst/>
              </a:prstGeom>
              <a:grp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ja-JP" altLang="en-US" sz="160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HGPSoeiKakugothicUB" panose="020B0900000000000000" pitchFamily="34" charset="-128"/>
                    <a:ea typeface="HGPSoeiKakugothicUB" panose="020B0900000000000000" pitchFamily="34" charset="-128"/>
                  </a:rPr>
                  <a:t>安心の国内生産</a:t>
                </a:r>
                <a:endParaRPr lang="ja-JP" altLang="en-US" sz="1600" b="0" cap="none" spc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GPSoeiKakugothicUB" panose="020B0900000000000000" pitchFamily="34" charset="-128"/>
                  <a:ea typeface="HGPSoeiKakugothicUB" panose="020B0900000000000000" pitchFamily="34" charset="-128"/>
                </a:endParaRPr>
              </a:p>
            </p:txBody>
          </p:sp>
          <p:sp>
            <p:nvSpPr>
              <p:cNvPr id="21" name="正方形/長方形 20">
                <a:extLst>
                  <a:ext uri="{FF2B5EF4-FFF2-40B4-BE49-F238E27FC236}">
                    <a16:creationId xmlns:a16="http://schemas.microsoft.com/office/drawing/2014/main" id="{34F46236-0DF3-F144-A925-A458ED47DE48}"/>
                  </a:ext>
                </a:extLst>
              </p:cNvPr>
              <p:cNvSpPr/>
              <p:nvPr/>
            </p:nvSpPr>
            <p:spPr>
              <a:xfrm>
                <a:off x="1481678" y="1625889"/>
                <a:ext cx="2114681" cy="577081"/>
              </a:xfrm>
              <a:prstGeom prst="rect">
                <a:avLst/>
              </a:prstGeom>
              <a:grp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ja-JP" altLang="en-US" sz="1050" b="1" cap="none" spc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Hiragino Kaku Gothic Pro W3" panose="020B0300000000000000" pitchFamily="34" charset="-128"/>
                    <a:ea typeface="Hiragino Kaku Gothic Pro W3" panose="020B0300000000000000" pitchFamily="34" charset="-128"/>
                  </a:rPr>
                  <a:t>国内で開発から生産まで</a:t>
                </a:r>
                <a:endParaRPr lang="en-US" altLang="ja-JP" sz="1050" b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iragino Kaku Gothic Pro W3" panose="020B0300000000000000" pitchFamily="34" charset="-128"/>
                  <a:ea typeface="Hiragino Kaku Gothic Pro W3" panose="020B0300000000000000" pitchFamily="34" charset="-128"/>
                </a:endParaRPr>
              </a:p>
              <a:p>
                <a:pPr algn="ctr"/>
                <a:r>
                  <a:rPr lang="ja-JP" altLang="en-US" sz="1050" b="1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Hiragino Kaku Gothic Pro W3" panose="020B0300000000000000" pitchFamily="34" charset="-128"/>
                    <a:ea typeface="Hiragino Kaku Gothic Pro W3" panose="020B0300000000000000" pitchFamily="34" charset="-128"/>
                  </a:rPr>
                  <a:t>一貫して行い、高品質な製品を</a:t>
                </a:r>
                <a:endParaRPr lang="en-US" altLang="ja-JP" sz="1050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iragino Kaku Gothic Pro W3" panose="020B0300000000000000" pitchFamily="34" charset="-128"/>
                  <a:ea typeface="Hiragino Kaku Gothic Pro W3" panose="020B0300000000000000" pitchFamily="34" charset="-128"/>
                </a:endParaRPr>
              </a:p>
              <a:p>
                <a:pPr algn="ctr"/>
                <a:r>
                  <a:rPr lang="ja-JP" altLang="en-US" sz="1050" b="1" cap="none" spc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Hiragino Kaku Gothic Pro W3" panose="020B0300000000000000" pitchFamily="34" charset="-128"/>
                    <a:ea typeface="Hiragino Kaku Gothic Pro W3" panose="020B0300000000000000" pitchFamily="34" charset="-128"/>
                  </a:rPr>
                  <a:t>リーズナブルにご提供</a:t>
                </a:r>
              </a:p>
            </p:txBody>
          </p:sp>
          <p:grpSp>
            <p:nvGrpSpPr>
              <p:cNvPr id="28" name="グループ化 27">
                <a:extLst>
                  <a:ext uri="{FF2B5EF4-FFF2-40B4-BE49-F238E27FC236}">
                    <a16:creationId xmlns:a16="http://schemas.microsoft.com/office/drawing/2014/main" id="{0B0241D0-83A1-A147-A020-EEDED7C0DBAB}"/>
                  </a:ext>
                </a:extLst>
              </p:cNvPr>
              <p:cNvGrpSpPr/>
              <p:nvPr/>
            </p:nvGrpSpPr>
            <p:grpSpPr>
              <a:xfrm>
                <a:off x="1951946" y="2620529"/>
                <a:ext cx="1185563" cy="516826"/>
                <a:chOff x="1925720" y="2613770"/>
                <a:chExt cx="1185563" cy="516826"/>
              </a:xfrm>
              <a:grpFill/>
            </p:grpSpPr>
            <p:pic>
              <p:nvPicPr>
                <p:cNvPr id="25" name="図 24">
                  <a:extLst>
                    <a:ext uri="{FF2B5EF4-FFF2-40B4-BE49-F238E27FC236}">
                      <a16:creationId xmlns:a16="http://schemas.microsoft.com/office/drawing/2014/main" id="{24722DD8-53F9-CA43-9AB9-DDC71E3271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lum bright="70000" contrast="-70000"/>
                </a:blip>
                <a:stretch>
                  <a:fillRect/>
                </a:stretch>
              </p:blipFill>
              <p:spPr>
                <a:xfrm flipH="1">
                  <a:off x="2247658" y="2613770"/>
                  <a:ext cx="516826" cy="516826"/>
                </a:xfrm>
                <a:prstGeom prst="rect">
                  <a:avLst/>
                </a:prstGeom>
                <a:grpFill/>
              </p:spPr>
            </p:pic>
            <p:sp>
              <p:nvSpPr>
                <p:cNvPr id="26" name="正方形/長方形 25">
                  <a:extLst>
                    <a:ext uri="{FF2B5EF4-FFF2-40B4-BE49-F238E27FC236}">
                      <a16:creationId xmlns:a16="http://schemas.microsoft.com/office/drawing/2014/main" id="{CC652FB8-5171-F049-BFD9-6098372A45CE}"/>
                    </a:ext>
                  </a:extLst>
                </p:cNvPr>
                <p:cNvSpPr/>
                <p:nvPr/>
              </p:nvSpPr>
              <p:spPr>
                <a:xfrm>
                  <a:off x="2618840" y="2645740"/>
                  <a:ext cx="492443" cy="461665"/>
                </a:xfrm>
                <a:prstGeom prst="rect">
                  <a:avLst/>
                </a:prstGeom>
                <a:grpFill/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ja-JP" altLang="en-US" sz="2400" cap="none" spc="0">
                      <a:ln w="0"/>
                      <a:solidFill>
                        <a:schemeClr val="bg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HGPSoeiKakugothicUB" panose="020B0900000000000000" pitchFamily="34" charset="-128"/>
                      <a:ea typeface="HGPSoeiKakugothicUB" panose="020B0900000000000000" pitchFamily="34" charset="-128"/>
                    </a:rPr>
                    <a:t>京</a:t>
                  </a:r>
                </a:p>
              </p:txBody>
            </p:sp>
            <p:sp>
              <p:nvSpPr>
                <p:cNvPr id="22" name="正方形/長方形 21">
                  <a:extLst>
                    <a:ext uri="{FF2B5EF4-FFF2-40B4-BE49-F238E27FC236}">
                      <a16:creationId xmlns:a16="http://schemas.microsoft.com/office/drawing/2014/main" id="{C460DF84-3BD4-7443-9528-E099E01AAE9F}"/>
                    </a:ext>
                  </a:extLst>
                </p:cNvPr>
                <p:cNvSpPr/>
                <p:nvPr/>
              </p:nvSpPr>
              <p:spPr>
                <a:xfrm>
                  <a:off x="1925720" y="2654387"/>
                  <a:ext cx="492443" cy="461665"/>
                </a:xfrm>
                <a:prstGeom prst="rect">
                  <a:avLst/>
                </a:prstGeom>
                <a:grpFill/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ja-JP" altLang="en-US" sz="2400" cap="none" spc="0">
                      <a:ln w="0"/>
                      <a:solidFill>
                        <a:schemeClr val="bg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HGPSoeiKakugothicUB" panose="020B0900000000000000" pitchFamily="34" charset="-128"/>
                      <a:ea typeface="HGPSoeiKakugothicUB" panose="020B0900000000000000" pitchFamily="34" charset="-128"/>
                    </a:rPr>
                    <a:t>東</a:t>
                  </a:r>
                </a:p>
              </p:txBody>
            </p:sp>
          </p:grpSp>
        </p:grp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2E37CDD9-6FB0-7D4E-9AE0-7B71AD23F0C5}"/>
                </a:ext>
              </a:extLst>
            </p:cNvPr>
            <p:cNvSpPr/>
            <p:nvPr/>
          </p:nvSpPr>
          <p:spPr>
            <a:xfrm>
              <a:off x="1930518" y="2417615"/>
              <a:ext cx="1217000" cy="40011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ja-JP" sz="200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iragino Kaku Gothic Std W8" panose="020B0800000000000000" pitchFamily="34" charset="-128"/>
                  <a:ea typeface="Hiragino Kaku Gothic Std W8" panose="020B0800000000000000" pitchFamily="34" charset="-128"/>
                </a:rPr>
                <a:t>TRUST</a:t>
              </a:r>
              <a:endParaRPr lang="ja-JP" altLang="en-US" sz="2000" cap="none" spc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ragino Kaku Gothic Std W8" panose="020B0800000000000000" pitchFamily="34" charset="-128"/>
                <a:ea typeface="Hiragino Kaku Gothic Std W8" panose="020B08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529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6023E26-51D3-0F42-BD3B-737EA5AFE562}"/>
              </a:ext>
            </a:extLst>
          </p:cNvPr>
          <p:cNvSpPr>
            <a:spLocks noChangeAspect="1"/>
          </p:cNvSpPr>
          <p:nvPr/>
        </p:nvSpPr>
        <p:spPr>
          <a:xfrm>
            <a:off x="-6636386" y="1239052"/>
            <a:ext cx="18010022" cy="4097819"/>
          </a:xfrm>
          <a:prstGeom prst="rect">
            <a:avLst/>
          </a:prstGeom>
          <a:solidFill>
            <a:srgbClr val="D6D6D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F66B5E54-CADA-5A4E-B1BF-ACEDDC927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61836" y="0"/>
            <a:ext cx="15035472" cy="10030808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91719EC4-8B0F-1347-9350-F029A6E06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942" y="1660142"/>
            <a:ext cx="5835867" cy="544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663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4C24EAC4-1BD4-9042-A464-38E1510C63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 t="33327" b="21067"/>
          <a:stretch/>
        </p:blipFill>
        <p:spPr>
          <a:xfrm>
            <a:off x="992168" y="838146"/>
            <a:ext cx="12192000" cy="3969288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359D9AD5-468A-784D-933A-8EFF94B0D6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 t="25989" b="25211"/>
          <a:stretch/>
        </p:blipFill>
        <p:spPr>
          <a:xfrm>
            <a:off x="595126" y="6147784"/>
            <a:ext cx="12192000" cy="3969288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DFABCE5-69D0-CB40-9CFB-3BE11C2D0B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025" y="1098542"/>
            <a:ext cx="3699296" cy="3448496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21A30012-EBB2-8A4F-B6D6-25EAE642AF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3735" y="6579236"/>
            <a:ext cx="3684731" cy="310638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54D26AB8-6D44-D541-89C4-5141CF4479F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444" t="9168" r="6956" b="36722"/>
          <a:stretch/>
        </p:blipFill>
        <p:spPr>
          <a:xfrm>
            <a:off x="595126" y="10347960"/>
            <a:ext cx="12192000" cy="3969288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E0CBB709-BA42-6B45-823B-9C60FD43BCB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6183" b="16815"/>
          <a:stretch/>
        </p:blipFill>
        <p:spPr>
          <a:xfrm>
            <a:off x="7365429" y="10963519"/>
            <a:ext cx="5226621" cy="2886028"/>
          </a:xfrm>
          <a:prstGeom prst="rect">
            <a:avLst/>
          </a:prstGeom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76E3E3F-181E-6547-A7EE-265FEDC750AD}"/>
              </a:ext>
            </a:extLst>
          </p:cNvPr>
          <p:cNvSpPr/>
          <p:nvPr/>
        </p:nvSpPr>
        <p:spPr>
          <a:xfrm>
            <a:off x="11952744" y="13087817"/>
            <a:ext cx="163056" cy="321045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B8FD5A65-8409-4145-BF67-D7E5C1F4CF34}"/>
              </a:ext>
            </a:extLst>
          </p:cNvPr>
          <p:cNvSpPr/>
          <p:nvPr/>
        </p:nvSpPr>
        <p:spPr>
          <a:xfrm>
            <a:off x="9847135" y="8610600"/>
            <a:ext cx="112653" cy="94129"/>
          </a:xfrm>
          <a:prstGeom prst="rect">
            <a:avLst/>
          </a:prstGeom>
          <a:solidFill>
            <a:srgbClr val="E6E9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7D40812A-FC1B-E44A-8318-329E77D899C2}"/>
              </a:ext>
            </a:extLst>
          </p:cNvPr>
          <p:cNvSpPr/>
          <p:nvPr/>
        </p:nvSpPr>
        <p:spPr>
          <a:xfrm>
            <a:off x="3848100" y="3276600"/>
            <a:ext cx="241300" cy="635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7402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4C24EAC4-1BD4-9042-A464-38E1510C63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327" b="21067"/>
          <a:stretch/>
        </p:blipFill>
        <p:spPr>
          <a:xfrm>
            <a:off x="992168" y="838146"/>
            <a:ext cx="12192000" cy="3969288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21A30012-EBB2-8A4F-B6D6-25EAE642A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8257" y="1269598"/>
            <a:ext cx="3684731" cy="3106383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0AC282E9-5367-204C-9470-0EC98AFFE3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126" y="5590620"/>
            <a:ext cx="8890000" cy="59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700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3E2C0CF-EFC2-8846-87B7-2E00829F0BD3}"/>
              </a:ext>
            </a:extLst>
          </p:cNvPr>
          <p:cNvSpPr/>
          <p:nvPr/>
        </p:nvSpPr>
        <p:spPr>
          <a:xfrm>
            <a:off x="-1369123" y="4612014"/>
            <a:ext cx="11340662" cy="38227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5E12EFB9-E172-3143-8532-27F81CC7D7CA}"/>
              </a:ext>
            </a:extLst>
          </p:cNvPr>
          <p:cNvGrpSpPr/>
          <p:nvPr/>
        </p:nvGrpSpPr>
        <p:grpSpPr>
          <a:xfrm>
            <a:off x="294468" y="379708"/>
            <a:ext cx="11726082" cy="2797445"/>
            <a:chOff x="294468" y="379708"/>
            <a:chExt cx="11726082" cy="2797445"/>
          </a:xfrm>
          <a:solidFill>
            <a:srgbClr val="24A2B7"/>
          </a:solidFill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899227B9-B296-264F-8251-6F5A725B000E}"/>
                </a:ext>
              </a:extLst>
            </p:cNvPr>
            <p:cNvSpPr/>
            <p:nvPr/>
          </p:nvSpPr>
          <p:spPr>
            <a:xfrm>
              <a:off x="294468" y="379708"/>
              <a:ext cx="11726082" cy="2797445"/>
            </a:xfrm>
            <a:prstGeom prst="roundRect">
              <a:avLst>
                <a:gd name="adj" fmla="val 3309"/>
              </a:avLst>
            </a:prstGeom>
            <a:grpFill/>
            <a:ln w="295275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51F5CF7C-9C51-A040-BAA1-19B02F0BD52E}"/>
                </a:ext>
              </a:extLst>
            </p:cNvPr>
            <p:cNvSpPr/>
            <p:nvPr/>
          </p:nvSpPr>
          <p:spPr>
            <a:xfrm>
              <a:off x="2656991" y="724205"/>
              <a:ext cx="2625664" cy="2106777"/>
            </a:xfrm>
            <a:prstGeom prst="rect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altLang="ja-JP" b="1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endParaRPr>
            </a:p>
            <a:p>
              <a:pPr algn="ctr"/>
              <a:r>
                <a:rPr lang="ja-JP" altLang="en-US" sz="2400" b="1" i="1">
                  <a:solidFill>
                    <a:schemeClr val="bg1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安心の国内生産</a:t>
              </a:r>
              <a:endParaRPr kumimoji="1" lang="ja-JP" altLang="en-US" sz="2400" b="1" i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B34684CC-82B0-0842-BCFD-DB8FC0B25634}"/>
                </a:ext>
              </a:extLst>
            </p:cNvPr>
            <p:cNvSpPr/>
            <p:nvPr/>
          </p:nvSpPr>
          <p:spPr>
            <a:xfrm>
              <a:off x="5849642" y="721662"/>
              <a:ext cx="2617914" cy="2106777"/>
            </a:xfrm>
            <a:prstGeom prst="rect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altLang="ja-JP" b="1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endParaRPr>
            </a:p>
            <a:p>
              <a:pPr algn="ctr"/>
              <a:r>
                <a:rPr kumimoji="1" lang="ja-JP" altLang="en-US" sz="2100" b="1" i="1">
                  <a:latin typeface="Meiryo" panose="020B0604030504040204" pitchFamily="34" charset="-128"/>
                  <a:ea typeface="Meiryo" panose="020B0604030504040204" pitchFamily="34" charset="-128"/>
                </a:rPr>
                <a:t>２４時間３６５日の</a:t>
              </a:r>
              <a:endParaRPr kumimoji="1" lang="en-US" altLang="ja-JP" sz="2100" b="1" i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lang="ja-JP" altLang="en-US" sz="2100" b="1" i="1">
                  <a:latin typeface="Meiryo" panose="020B0604030504040204" pitchFamily="34" charset="-128"/>
                  <a:ea typeface="Meiryo" panose="020B0604030504040204" pitchFamily="34" charset="-128"/>
                </a:rPr>
                <a:t>電話サポート</a:t>
              </a:r>
              <a:endParaRPr kumimoji="1" lang="ja-JP" altLang="en-US" sz="2100" b="1" i="1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2784D91-8837-C242-A9F2-D0118124BA46}"/>
                </a:ext>
              </a:extLst>
            </p:cNvPr>
            <p:cNvSpPr/>
            <p:nvPr/>
          </p:nvSpPr>
          <p:spPr>
            <a:xfrm>
              <a:off x="9034543" y="721663"/>
              <a:ext cx="2599788" cy="2106777"/>
            </a:xfrm>
            <a:prstGeom prst="rect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kumimoji="1" lang="en-US" altLang="ja-JP" sz="2100" b="1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endParaRPr>
            </a:p>
            <a:p>
              <a:pPr algn="ctr"/>
              <a:r>
                <a:rPr kumimoji="1" lang="ja-JP" altLang="en-US" sz="2100" b="1" i="1">
                  <a:latin typeface="Meiryo" panose="020B0604030504040204" pitchFamily="34" charset="-128"/>
                  <a:ea typeface="Meiryo" panose="020B0604030504040204" pitchFamily="34" charset="-128"/>
                </a:rPr>
                <a:t>９６時間で</a:t>
              </a:r>
              <a:endParaRPr kumimoji="1" lang="en-US" altLang="ja-JP" sz="2100" b="1" i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 algn="ctr"/>
              <a:r>
                <a:rPr kumimoji="1" lang="ja-JP" altLang="en-US" sz="2100" b="1" i="1">
                  <a:latin typeface="Meiryo" panose="020B0604030504040204" pitchFamily="34" charset="-128"/>
                  <a:ea typeface="Meiryo" panose="020B0604030504040204" pitchFamily="34" charset="-128"/>
                </a:rPr>
                <a:t>修理完了</a:t>
              </a:r>
            </a:p>
          </p:txBody>
        </p:sp>
      </p:grp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59AEAFD-7787-6548-BC4C-1ED0FE4DCCC0}"/>
              </a:ext>
            </a:extLst>
          </p:cNvPr>
          <p:cNvSpPr/>
          <p:nvPr/>
        </p:nvSpPr>
        <p:spPr>
          <a:xfrm>
            <a:off x="4029339" y="2159066"/>
            <a:ext cx="54373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2800" b="1" i="1" cap="none" spc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</a:rPr>
              <a:t>京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5F26A6BB-E864-BB4D-910C-8661EF4D36BB}"/>
              </a:ext>
            </a:extLst>
          </p:cNvPr>
          <p:cNvSpPr/>
          <p:nvPr/>
        </p:nvSpPr>
        <p:spPr>
          <a:xfrm>
            <a:off x="3336219" y="2167713"/>
            <a:ext cx="54373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2800" b="1" i="1" cap="none" spc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</a:rPr>
              <a:t>東</a:t>
            </a: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515F5B1C-65F9-0D49-A207-247342DC4606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25000"/>
          </a:blip>
          <a:stretch>
            <a:fillRect/>
          </a:stretch>
        </p:blipFill>
        <p:spPr>
          <a:xfrm flipH="1">
            <a:off x="3696235" y="2116957"/>
            <a:ext cx="516826" cy="516826"/>
          </a:xfrm>
          <a:prstGeom prst="rect">
            <a:avLst/>
          </a:prstGeom>
          <a:noFill/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791DB874-963D-8244-98D0-707713DD54A9}"/>
              </a:ext>
            </a:extLst>
          </p:cNvPr>
          <p:cNvSpPr/>
          <p:nvPr/>
        </p:nvSpPr>
        <p:spPr>
          <a:xfrm>
            <a:off x="3401974" y="1893214"/>
            <a:ext cx="108549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20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</a:rPr>
              <a:t>TRUST</a:t>
            </a:r>
            <a:endParaRPr lang="ja-JP" altLang="en-US" sz="2000" b="1" cap="none" spc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1CF6A41A-F583-B84E-BE4F-718284B91E2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57438" y="1775050"/>
            <a:ext cx="914400" cy="9144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CEA50807-92D5-8E40-BC21-E6F7571AF56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22643" y="1775050"/>
            <a:ext cx="914400" cy="914400"/>
          </a:xfrm>
          <a:prstGeom prst="rect">
            <a:avLst/>
          </a:prstGeom>
          <a:noFill/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D7F6A74D-A126-7E43-B153-2CCD7B0DC63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0"/>
                </a:srgbClr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7000" y1="68500" x2="48800" y2="69000"/>
                        <a14:foregroundMark x1="56600" y1="67500" x2="56600" y2="71000"/>
                        <a14:foregroundMark x1="67200" y1="69500" x2="67400" y2="75000"/>
                        <a14:foregroundMark x1="76800" y1="69500" x2="76800" y2="75500"/>
                        <a14:foregroundMark x1="80400" y1="70000" x2="82200" y2="70500"/>
                        <a14:foregroundMark x1="71200" y1="41500" x2="72600" y2="44000"/>
                        <a14:foregroundMark x1="63800" y1="38000" x2="63800" y2="40000"/>
                        <a14:foregroundMark x1="64600" y1="56500" x2="65600" y2="57500"/>
                        <a14:foregroundMark x1="74000" y1="56500" x2="75800" y2="55500"/>
                        <a14:foregroundMark x1="67400" y1="57000" x2="67400" y2="57000"/>
                        <a14:foregroundMark x1="69000" y1="56500" x2="69000" y2="56500"/>
                        <a14:foregroundMark x1="48200" y1="71500" x2="48200" y2="71500"/>
                        <a14:foregroundMark x1="48000" y1="71000" x2="48200" y2="73500"/>
                        <a14:foregroundMark x1="48267" y1="71000" x2="48400" y2="72000"/>
                        <a14:foregroundMark x1="48000" y1="69000" x2="48267" y2="71000"/>
                        <a14:foregroundMark x1="64800" y1="41500" x2="64800" y2="44000"/>
                        <a14:foregroundMark x1="65000" y1="40500" x2="64800" y2="48000"/>
                        <a14:backgroundMark x1="50600" y1="71000" x2="50600" y2="71000"/>
                        <a14:backgroundMark x1="68800" y1="67500" x2="68800" y2="67500"/>
                        <a14:backgroundMark x1="70000" y1="76000" x2="70000" y2="76000"/>
                        <a14:backgroundMark x1="65800" y1="40000" x2="65800" y2="40000"/>
                      </a14:backgroundRemoval>
                    </a14:imgEffect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35191" y="1747872"/>
            <a:ext cx="3137490" cy="1254996"/>
          </a:xfrm>
          <a:prstGeom prst="rect">
            <a:avLst/>
          </a:prstGeom>
        </p:spPr>
      </p:pic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5E720F44-C223-9D49-BBC6-961C1B60C6E1}"/>
              </a:ext>
            </a:extLst>
          </p:cNvPr>
          <p:cNvSpPr/>
          <p:nvPr/>
        </p:nvSpPr>
        <p:spPr>
          <a:xfrm>
            <a:off x="598530" y="574319"/>
            <a:ext cx="172355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ja-JP" altLang="en-US" sz="4000" b="1" i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ここが</a:t>
            </a:r>
            <a:endParaRPr lang="en-US" altLang="ja-JP" sz="4000" b="1" i="1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/>
            <a:r>
              <a:rPr lang="ja-JP" altLang="en-US" sz="4000" b="1" i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違う</a:t>
            </a:r>
          </a:p>
        </p:txBody>
      </p:sp>
    </p:spTree>
    <p:extLst>
      <p:ext uri="{BB962C8B-B14F-4D97-AF65-F5344CB8AC3E}">
        <p14:creationId xmlns:p14="http://schemas.microsoft.com/office/powerpoint/2010/main" val="627982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26472</TotalTime>
  <Words>49</Words>
  <Application>Microsoft Macintosh PowerPoint</Application>
  <PresentationFormat>ワイド画面</PresentationFormat>
  <Paragraphs>26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10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6" baseType="lpstr">
      <vt:lpstr>HGPSoeiKakugothicUB</vt:lpstr>
      <vt:lpstr>Hiragino Kaku Gothic Pro W3</vt:lpstr>
      <vt:lpstr>Hiragino Kaku Gothic Std W8</vt:lpstr>
      <vt:lpstr>Hiragino Kaku Gothic StdN W8</vt:lpstr>
      <vt:lpstr>Meiryo</vt:lpstr>
      <vt:lpstr>游ゴシック</vt:lpstr>
      <vt:lpstr>游ゴシック Light</vt:lpstr>
      <vt:lpstr>American Typewriter</vt:lpstr>
      <vt:lpstr>Andale Mono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中田 みっちゃん</dc:creator>
  <cp:lastModifiedBy>中田 みっちゃん</cp:lastModifiedBy>
  <cp:revision>20</cp:revision>
  <dcterms:created xsi:type="dcterms:W3CDTF">2018-06-26T06:07:12Z</dcterms:created>
  <dcterms:modified xsi:type="dcterms:W3CDTF">2018-07-22T15:29:52Z</dcterms:modified>
</cp:coreProperties>
</file>

<file path=docProps/thumbnail.jpeg>
</file>